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70" r:id="rId4"/>
    <p:sldId id="260" r:id="rId5"/>
    <p:sldId id="272" r:id="rId6"/>
    <p:sldId id="262" r:id="rId7"/>
    <p:sldId id="273" r:id="rId8"/>
    <p:sldId id="27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200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6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8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8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EA29-5390-47FB-8964-2577C01B3C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4375A-984A-4B83-8B47-347BBD76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7" y="431"/>
            <a:ext cx="8873951" cy="68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7" y="431"/>
            <a:ext cx="8873951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355" y="1479178"/>
            <a:ext cx="7799295" cy="116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970" dirty="0">
              <a:latin typeface="KG Primary Penmanship" panose="02000506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456" y="1503534"/>
            <a:ext cx="8189899" cy="4574279"/>
          </a:xfrm>
          <a:prstGeom prst="rect">
            <a:avLst/>
          </a:prstGeom>
          <a:noFill/>
        </p:spPr>
        <p:txBody>
          <a:bodyPr wrap="square" lIns="85039" tIns="42520" rIns="85039" bIns="42520" rtlCol="0">
            <a:spAutoFit/>
          </a:bodyPr>
          <a:lstStyle/>
          <a:p>
            <a:pPr defTabSz="456214">
              <a:lnSpc>
                <a:spcPts val="6974"/>
              </a:lnSpc>
            </a:pPr>
            <a:r>
              <a:rPr lang="en-US" sz="6970" dirty="0">
                <a:latin typeface="KG Primary Penmanship" panose="02000506000000020003" pitchFamily="2" charset="0"/>
              </a:rPr>
              <a:t>the			I					was			for</a:t>
            </a:r>
          </a:p>
          <a:p>
            <a:pPr defTabSz="456214">
              <a:lnSpc>
                <a:spcPts val="6974"/>
              </a:lnSpc>
            </a:pPr>
            <a:r>
              <a:rPr lang="en-US" sz="6970" dirty="0">
                <a:latin typeface="KG Primary Penmanship" panose="02000506000000020003" pitchFamily="2" charset="0"/>
              </a:rPr>
              <a:t>to				you			said			go</a:t>
            </a:r>
          </a:p>
          <a:p>
            <a:pPr defTabSz="456214">
              <a:lnSpc>
                <a:spcPts val="6974"/>
              </a:lnSpc>
            </a:pPr>
            <a:r>
              <a:rPr lang="en-US" sz="6970" dirty="0">
                <a:latin typeface="KG Primary Penmanship" panose="02000506000000020003" pitchFamily="2" charset="0"/>
              </a:rPr>
              <a:t>and			is					can		</a:t>
            </a:r>
            <a:r>
              <a:rPr lang="en-US" sz="6970">
                <a:latin typeface="KG Primary Penmanship" panose="02000506000000020003" pitchFamily="2" charset="0"/>
              </a:rPr>
              <a:t>  play</a:t>
            </a:r>
            <a:endParaRPr lang="en-US" sz="6970" dirty="0">
              <a:latin typeface="KG Primary Penmanship" panose="02000506000000020003" pitchFamily="2" charset="0"/>
            </a:endParaRPr>
          </a:p>
          <a:p>
            <a:pPr defTabSz="456214">
              <a:lnSpc>
                <a:spcPts val="6974"/>
              </a:lnSpc>
            </a:pPr>
            <a:r>
              <a:rPr lang="en-US" sz="6970" dirty="0">
                <a:latin typeface="KG Primary Penmanship" panose="02000506000000020003" pitchFamily="2" charset="0"/>
              </a:rPr>
              <a:t>we				do				like			see</a:t>
            </a:r>
          </a:p>
          <a:p>
            <a:pPr defTabSz="456214">
              <a:lnSpc>
                <a:spcPts val="6974"/>
              </a:lnSpc>
            </a:pPr>
            <a:r>
              <a:rPr lang="en-US" sz="6970" dirty="0">
                <a:latin typeface="KG Primary Penmanship" panose="02000506000000020003" pitchFamily="2" charset="0"/>
              </a:rPr>
              <a:t>a					have			little			are</a:t>
            </a:r>
          </a:p>
        </p:txBody>
      </p:sp>
    </p:spTree>
    <p:extLst>
      <p:ext uri="{BB962C8B-B14F-4D97-AF65-F5344CB8AC3E}">
        <p14:creationId xmlns:p14="http://schemas.microsoft.com/office/powerpoint/2010/main" val="201978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7" y="431"/>
            <a:ext cx="8873951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796" y="1179309"/>
            <a:ext cx="8750440" cy="5043318"/>
          </a:xfrm>
          <a:prstGeom prst="rect">
            <a:avLst/>
          </a:prstGeom>
          <a:noFill/>
        </p:spPr>
        <p:txBody>
          <a:bodyPr wrap="square" lIns="85039" tIns="42520" rIns="85039" bIns="42520" rtlCol="0">
            <a:spAutoFit/>
          </a:bodyPr>
          <a:lstStyle/>
          <a:p>
            <a:r>
              <a:rPr lang="en-US" sz="6443" dirty="0">
                <a:latin typeface="KG Primary Penmanship" panose="02000506000000020003" pitchFamily="2" charset="0"/>
              </a:rPr>
              <a:t>use 	hurt	sit  	   	under</a:t>
            </a:r>
          </a:p>
          <a:p>
            <a:r>
              <a:rPr lang="en-US" sz="6443" dirty="0">
                <a:latin typeface="KG Primary Penmanship" panose="02000506000000020003" pitchFamily="2" charset="0"/>
              </a:rPr>
              <a:t>fast	pull	  	which   	read</a:t>
            </a:r>
          </a:p>
          <a:p>
            <a:r>
              <a:rPr lang="en-US" sz="6443" dirty="0">
                <a:latin typeface="KG Primary Penmanship" panose="02000506000000020003" pitchFamily="2" charset="0"/>
              </a:rPr>
              <a:t>say	cut	  	fall       	why</a:t>
            </a:r>
          </a:p>
          <a:p>
            <a:r>
              <a:rPr lang="en-US" sz="6443" dirty="0">
                <a:latin typeface="KG Primary Penmanship" panose="02000506000000020003" pitchFamily="2" charset="0"/>
              </a:rPr>
              <a:t>light	kind	carry    	own</a:t>
            </a:r>
          </a:p>
          <a:p>
            <a:r>
              <a:rPr lang="en-US" sz="6443" dirty="0">
                <a:latin typeface="KG Primary Penmanship" panose="02000506000000020003" pitchFamily="2" charset="0"/>
              </a:rPr>
              <a:t>pick	both	small    	fou</a:t>
            </a:r>
            <a:r>
              <a:rPr lang="en-US" sz="4677" dirty="0">
                <a:latin typeface="Comic Sans MS" pitchFamily="66" charset="0"/>
              </a:rPr>
              <a:t>nd</a:t>
            </a:r>
          </a:p>
        </p:txBody>
      </p:sp>
    </p:spTree>
    <p:extLst>
      <p:ext uri="{BB962C8B-B14F-4D97-AF65-F5344CB8AC3E}">
        <p14:creationId xmlns:p14="http://schemas.microsoft.com/office/powerpoint/2010/main" val="309455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7" y="431"/>
            <a:ext cx="8873951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096" y="1280112"/>
            <a:ext cx="8750440" cy="4838775"/>
          </a:xfrm>
          <a:prstGeom prst="rect">
            <a:avLst/>
          </a:prstGeom>
          <a:noFill/>
        </p:spPr>
        <p:txBody>
          <a:bodyPr wrap="square" lIns="85039" tIns="42520" rIns="85039" bIns="42520" rtlCol="0">
            <a:spAutoFit/>
          </a:bodyPr>
          <a:lstStyle/>
          <a:p>
            <a:r>
              <a:rPr lang="en-US" sz="6177" dirty="0">
                <a:latin typeface="KG Primary Penmanship" panose="02000506000000020003" pitchFamily="2" charset="0"/>
              </a:rPr>
              <a:t>wash		live	  	 upon	   </a:t>
            </a:r>
            <a:r>
              <a:rPr lang="en-US" sz="6177" dirty="0" smtClean="0">
                <a:latin typeface="KG Primary Penmanship" panose="02000506000000020003" pitchFamily="2" charset="0"/>
              </a:rPr>
              <a:t>thank</a:t>
            </a:r>
            <a:endParaRPr lang="en-US" sz="6177" dirty="0">
              <a:latin typeface="KG Primary Penmanship" panose="02000506000000020003" pitchFamily="2" charset="0"/>
            </a:endParaRPr>
          </a:p>
          <a:p>
            <a:r>
              <a:rPr lang="en-US" sz="6177" dirty="0">
                <a:latin typeface="KG Primary Penmanship" panose="02000506000000020003" pitchFamily="2" charset="0"/>
              </a:rPr>
              <a:t>show		draw	 these    </a:t>
            </a:r>
            <a:r>
              <a:rPr lang="en-US" sz="6177" dirty="0" smtClean="0">
                <a:latin typeface="KG Primary Penmanship" panose="02000506000000020003" pitchFamily="2" charset="0"/>
              </a:rPr>
              <a:t>wish</a:t>
            </a:r>
            <a:endParaRPr lang="en-US" sz="6177" dirty="0">
              <a:latin typeface="KG Primary Penmanship" panose="02000506000000020003" pitchFamily="2" charset="0"/>
            </a:endParaRPr>
          </a:p>
          <a:p>
            <a:r>
              <a:rPr lang="en-US" sz="6177" dirty="0">
                <a:latin typeface="KG Primary Penmanship" panose="02000506000000020003" pitchFamily="2" charset="0"/>
              </a:rPr>
              <a:t>hot			clean  	 sing 	    many</a:t>
            </a:r>
          </a:p>
          <a:p>
            <a:r>
              <a:rPr lang="en-US" sz="6177" dirty="0">
                <a:latin typeface="KG Primary Penmanship" panose="02000506000000020003" pitchFamily="2" charset="0"/>
              </a:rPr>
              <a:t>because	grow	 together far   best		shall	 </a:t>
            </a:r>
            <a:r>
              <a:rPr lang="en-US" sz="6177" dirty="0" smtClean="0">
                <a:latin typeface="KG Primary Penmanship" panose="02000506000000020003" pitchFamily="2" charset="0"/>
              </a:rPr>
              <a:t>please    laugh</a:t>
            </a:r>
            <a:endParaRPr lang="en-US" sz="6177" dirty="0">
              <a:latin typeface="KG Primary Penmanship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6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5" y="429"/>
            <a:ext cx="8873951" cy="68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5" y="429"/>
            <a:ext cx="8873951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780" y="1277471"/>
            <a:ext cx="8750440" cy="5471960"/>
          </a:xfrm>
          <a:prstGeom prst="rect">
            <a:avLst/>
          </a:prstGeom>
          <a:noFill/>
        </p:spPr>
        <p:txBody>
          <a:bodyPr wrap="square" lIns="85039" tIns="42520" rIns="85039" bIns="42520" rtlCol="0">
            <a:spAutoFit/>
          </a:bodyPr>
          <a:lstStyle/>
          <a:p>
            <a:pPr>
              <a:lnSpc>
                <a:spcPts val="8370"/>
              </a:lnSpc>
            </a:pPr>
            <a:r>
              <a:rPr lang="en-US" sz="8824" dirty="0">
                <a:latin typeface="KG Primary Penmanship" panose="02000506000000020003" pitchFamily="2" charset="0"/>
              </a:rPr>
              <a:t>come	look</a:t>
            </a:r>
            <a:r>
              <a:rPr lang="en-US" sz="8824" dirty="0">
                <a:latin typeface="KG Primary Penmanship" panose="02000506000000020003" pitchFamily="2" charset="0"/>
              </a:rPr>
              <a:t>	</a:t>
            </a:r>
            <a:r>
              <a:rPr lang="en-US" sz="8824" dirty="0">
                <a:latin typeface="KG Primary Penmanship" panose="02000506000000020003" pitchFamily="2" charset="0"/>
              </a:rPr>
              <a:t>  want  he</a:t>
            </a:r>
            <a:endParaRPr lang="en-US" sz="8824" dirty="0">
              <a:latin typeface="KG Primary Penmanship" panose="02000506000000020003" pitchFamily="2" charset="0"/>
            </a:endParaRPr>
          </a:p>
          <a:p>
            <a:pPr defTabSz="140264">
              <a:lnSpc>
                <a:spcPts val="8370"/>
              </a:lnSpc>
              <a:tabLst>
                <a:tab pos="2660569" algn="l"/>
                <a:tab pos="4519425" algn="l"/>
              </a:tabLst>
            </a:pPr>
            <a:r>
              <a:rPr lang="en-US" sz="8824" dirty="0">
                <a:latin typeface="KG Primary Penmanship" panose="02000506000000020003" pitchFamily="2" charset="0"/>
              </a:rPr>
              <a:t>this</a:t>
            </a:r>
            <a:r>
              <a:rPr lang="en-US" sz="8824" dirty="0">
                <a:latin typeface="KG Primary Penmanship" panose="02000506000000020003" pitchFamily="2" charset="0"/>
              </a:rPr>
              <a:t>	</a:t>
            </a:r>
            <a:r>
              <a:rPr lang="en-US" sz="8824" dirty="0">
                <a:latin typeface="KG Primary Penmanship" panose="02000506000000020003" pitchFamily="2" charset="0"/>
              </a:rPr>
              <a:t>does</a:t>
            </a:r>
            <a:r>
              <a:rPr lang="en-US" sz="8824" dirty="0">
                <a:latin typeface="KG Primary Penmanship" panose="02000506000000020003" pitchFamily="2" charset="0"/>
              </a:rPr>
              <a:t>	</a:t>
            </a:r>
            <a:r>
              <a:rPr lang="en-US" sz="8824" dirty="0">
                <a:latin typeface="KG Primary Penmanship" panose="02000506000000020003" pitchFamily="2" charset="0"/>
              </a:rPr>
              <a:t>  who   my</a:t>
            </a:r>
            <a:endParaRPr lang="en-US" sz="8824" dirty="0">
              <a:latin typeface="KG Primary Penmanship" panose="02000506000000020003" pitchFamily="2" charset="0"/>
            </a:endParaRPr>
          </a:p>
          <a:p>
            <a:pPr defTabSz="407501">
              <a:lnSpc>
                <a:spcPts val="8370"/>
              </a:lnSpc>
              <a:tabLst>
                <a:tab pos="2709293" algn="l"/>
              </a:tabLst>
            </a:pPr>
            <a:r>
              <a:rPr lang="en-US" sz="8824" dirty="0">
                <a:latin typeface="KG Primary Penmanship" panose="02000506000000020003" pitchFamily="2" charset="0"/>
              </a:rPr>
              <a:t>with	</a:t>
            </a:r>
            <a:r>
              <a:rPr lang="en-US" sz="8824" dirty="0">
                <a:latin typeface="KG Primary Penmanship" panose="02000506000000020003" pitchFamily="2" charset="0"/>
              </a:rPr>
              <a:t>here</a:t>
            </a:r>
            <a:r>
              <a:rPr lang="en-US" sz="8824" dirty="0">
                <a:latin typeface="KG Primary Penmanship" panose="02000506000000020003" pitchFamily="2" charset="0"/>
              </a:rPr>
              <a:t> </a:t>
            </a:r>
            <a:r>
              <a:rPr lang="en-US" sz="8824" dirty="0">
                <a:latin typeface="KG Primary Penmanship" panose="02000506000000020003" pitchFamily="2" charset="0"/>
              </a:rPr>
              <a:t>  they  of</a:t>
            </a:r>
            <a:endParaRPr lang="en-US" sz="8824" dirty="0">
              <a:latin typeface="KG Primary Penmanship" panose="02000506000000020003" pitchFamily="2" charset="0"/>
            </a:endParaRPr>
          </a:p>
          <a:p>
            <a:pPr>
              <a:lnSpc>
                <a:spcPts val="8370"/>
              </a:lnSpc>
            </a:pPr>
            <a:r>
              <a:rPr lang="en-US" sz="8824" dirty="0">
                <a:latin typeface="KG Primary Penmanship" panose="02000506000000020003" pitchFamily="2" charset="0"/>
              </a:rPr>
              <a:t>where she     help  too</a:t>
            </a:r>
            <a:endParaRPr lang="en-US" sz="8824" dirty="0">
              <a:latin typeface="KG Primary Penmanship" panose="02000506000000020003" pitchFamily="2" charset="0"/>
            </a:endParaRPr>
          </a:p>
          <a:p>
            <a:pPr>
              <a:lnSpc>
                <a:spcPts val="8370"/>
              </a:lnSpc>
            </a:pPr>
            <a:r>
              <a:rPr lang="en-US" sz="8824" dirty="0">
                <a:latin typeface="KG Primary Penmanship" panose="02000506000000020003" pitchFamily="2" charset="0"/>
              </a:rPr>
              <a:t>good	</a:t>
            </a:r>
            <a:r>
              <a:rPr lang="en-US" sz="8824" dirty="0">
                <a:latin typeface="KG Primary Penmanship" panose="02000506000000020003" pitchFamily="2" charset="0"/>
              </a:rPr>
              <a:t> </a:t>
            </a:r>
            <a:r>
              <a:rPr lang="en-US" sz="8824" dirty="0">
                <a:latin typeface="KG Primary Penmanship" panose="02000506000000020003" pitchFamily="2" charset="0"/>
              </a:rPr>
              <a:t>  what   has   me</a:t>
            </a:r>
            <a:endParaRPr lang="en-US" sz="8824" dirty="0">
              <a:latin typeface="KG Primary Penmanship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3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5" y="429"/>
            <a:ext cx="8873951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176" y="980002"/>
            <a:ext cx="8548735" cy="5728441"/>
          </a:xfrm>
          <a:prstGeom prst="rect">
            <a:avLst/>
          </a:prstGeom>
          <a:noFill/>
        </p:spPr>
        <p:txBody>
          <a:bodyPr wrap="square" lIns="85039" tIns="42520" rIns="85039" bIns="42520" rtlCol="0">
            <a:spAutoFit/>
          </a:bodyPr>
          <a:lstStyle/>
          <a:p>
            <a:pPr>
              <a:lnSpc>
                <a:spcPts val="8824"/>
              </a:lnSpc>
            </a:pPr>
            <a:r>
              <a:rPr lang="en-US" sz="8383" dirty="0">
                <a:latin typeface="KG Primary Penmanship" panose="02000506000000020003" pitchFamily="2" charset="0"/>
              </a:rPr>
              <a:t>it</a:t>
            </a:r>
            <a:r>
              <a:rPr lang="en-US" sz="8383" dirty="0">
                <a:latin typeface="KG Primary Penmanship" panose="02000506000000020003" pitchFamily="2" charset="0"/>
              </a:rPr>
              <a:t>	</a:t>
            </a:r>
            <a:r>
              <a:rPr lang="en-US" sz="8383" dirty="0">
                <a:latin typeface="KG Primary Penmanship" panose="02000506000000020003" pitchFamily="2" charset="0"/>
              </a:rPr>
              <a:t>  		very	  get	   	as</a:t>
            </a:r>
            <a:endParaRPr lang="en-US" sz="8383" dirty="0">
              <a:latin typeface="KG Primary Penmanship" panose="02000506000000020003" pitchFamily="2" charset="0"/>
            </a:endParaRPr>
          </a:p>
          <a:p>
            <a:pPr>
              <a:lnSpc>
                <a:spcPts val="8824"/>
              </a:lnSpc>
            </a:pPr>
            <a:r>
              <a:rPr lang="en-US" sz="8383" dirty="0">
                <a:latin typeface="KG Primary Penmanship" panose="02000506000000020003" pitchFamily="2" charset="0"/>
              </a:rPr>
              <a:t>over</a:t>
            </a:r>
            <a:r>
              <a:rPr lang="en-US" sz="8383" dirty="0">
                <a:latin typeface="KG Primary Penmanship" panose="02000506000000020003" pitchFamily="2" charset="0"/>
              </a:rPr>
              <a:t>	 </a:t>
            </a:r>
            <a:r>
              <a:rPr lang="en-US" sz="8383" dirty="0">
                <a:latin typeface="KG Primary Penmanship" panose="02000506000000020003" pitchFamily="2" charset="0"/>
              </a:rPr>
              <a:t> 	ran	  ride	so</a:t>
            </a:r>
            <a:endParaRPr lang="en-US" sz="8383" dirty="0">
              <a:latin typeface="KG Primary Penmanship" panose="02000506000000020003" pitchFamily="2" charset="0"/>
            </a:endParaRPr>
          </a:p>
          <a:p>
            <a:pPr>
              <a:lnSpc>
                <a:spcPts val="8824"/>
              </a:lnSpc>
            </a:pPr>
            <a:r>
              <a:rPr lang="en-US" sz="8383" dirty="0">
                <a:latin typeface="KG Primary Penmanship" panose="02000506000000020003" pitchFamily="2" charset="0"/>
              </a:rPr>
              <a:t>make 	big     jump  am</a:t>
            </a:r>
            <a:endParaRPr lang="en-US" sz="8383" dirty="0">
              <a:latin typeface="KG Primary Penmanship" panose="02000506000000020003" pitchFamily="2" charset="0"/>
            </a:endParaRPr>
          </a:p>
          <a:p>
            <a:pPr>
              <a:lnSpc>
                <a:spcPts val="8824"/>
              </a:lnSpc>
            </a:pPr>
            <a:r>
              <a:rPr lang="en-US" sz="8383" dirty="0">
                <a:latin typeface="KG Primary Penmanship" panose="02000506000000020003" pitchFamily="2" charset="0"/>
              </a:rPr>
              <a:t>did	</a:t>
            </a:r>
            <a:r>
              <a:rPr lang="en-US" sz="8383" dirty="0">
                <a:latin typeface="KG Primary Penmanship" panose="02000506000000020003" pitchFamily="2" charset="0"/>
              </a:rPr>
              <a:t>  	on		  not   </a:t>
            </a:r>
            <a:r>
              <a:rPr lang="en-US" sz="8383" dirty="0" smtClean="0">
                <a:latin typeface="KG Primary Penmanship" panose="02000506000000020003" pitchFamily="2" charset="0"/>
              </a:rPr>
              <a:t>yes</a:t>
            </a:r>
            <a:endParaRPr lang="en-US" sz="8383" dirty="0">
              <a:latin typeface="KG Primary Penmanship" panose="02000506000000020003" pitchFamily="2" charset="0"/>
            </a:endParaRPr>
          </a:p>
          <a:p>
            <a:pPr>
              <a:lnSpc>
                <a:spcPts val="8824"/>
              </a:lnSpc>
            </a:pPr>
            <a:r>
              <a:rPr lang="en-US" sz="8383" dirty="0">
                <a:latin typeface="KG Primary Penmanship" panose="02000506000000020003" pitchFamily="2" charset="0"/>
              </a:rPr>
              <a:t>in		  	at	     now   will</a:t>
            </a:r>
            <a:endParaRPr lang="en-US" sz="8383" dirty="0">
              <a:latin typeface="KG Primary Penmanship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7" y="431"/>
            <a:ext cx="8873951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325" y="738695"/>
            <a:ext cx="8750440" cy="5728441"/>
          </a:xfrm>
          <a:prstGeom prst="rect">
            <a:avLst/>
          </a:prstGeom>
          <a:noFill/>
        </p:spPr>
        <p:txBody>
          <a:bodyPr wrap="square" lIns="85039" tIns="42520" rIns="85039" bIns="42520" rtlCol="0">
            <a:spAutoFit/>
          </a:bodyPr>
          <a:lstStyle/>
          <a:p>
            <a:pPr>
              <a:lnSpc>
                <a:spcPts val="8824"/>
              </a:lnSpc>
            </a:pPr>
            <a:r>
              <a:rPr lang="en-US" sz="8382" dirty="0">
                <a:latin typeface="KG Primary Penmanship" panose="02000506000000020003" pitchFamily="2" charset="0"/>
              </a:rPr>
              <a:t>but	 one	  all		 could</a:t>
            </a:r>
          </a:p>
          <a:p>
            <a:pPr>
              <a:lnSpc>
                <a:spcPts val="8824"/>
              </a:lnSpc>
            </a:pPr>
            <a:r>
              <a:rPr lang="en-US" sz="8382" dirty="0">
                <a:latin typeface="KG Primary Penmanship" panose="02000506000000020003" pitchFamily="2" charset="0"/>
              </a:rPr>
              <a:t>went	 long	  an		 into</a:t>
            </a:r>
          </a:p>
          <a:p>
            <a:pPr>
              <a:lnSpc>
                <a:spcPts val="8824"/>
              </a:lnSpc>
            </a:pPr>
            <a:r>
              <a:rPr lang="en-US" sz="8382" dirty="0">
                <a:latin typeface="KG Primary Penmanship" panose="02000506000000020003" pitchFamily="2" charset="0"/>
              </a:rPr>
              <a:t>some no	  his		 just</a:t>
            </a:r>
          </a:p>
          <a:p>
            <a:pPr>
              <a:lnSpc>
                <a:spcPts val="8824"/>
              </a:lnSpc>
            </a:pPr>
            <a:r>
              <a:rPr lang="en-US" sz="8382">
                <a:latin typeface="KG Primary Penmanship" panose="02000506000000020003" pitchFamily="2" charset="0"/>
              </a:rPr>
              <a:t>him</a:t>
            </a:r>
            <a:r>
              <a:rPr lang="en-US" sz="8382" dirty="0">
                <a:latin typeface="KG Primary Penmanship" panose="02000506000000020003" pitchFamily="2" charset="0"/>
              </a:rPr>
              <a:t>	 came your	 blue</a:t>
            </a:r>
          </a:p>
          <a:p>
            <a:pPr>
              <a:lnSpc>
                <a:spcPts val="8824"/>
              </a:lnSpc>
            </a:pPr>
            <a:r>
              <a:rPr lang="en-US" sz="8382" dirty="0">
                <a:latin typeface="KG Primary Penmanship" panose="02000506000000020003" pitchFamily="2" charset="0"/>
              </a:rPr>
              <a:t>if		 ask	   its		 red</a:t>
            </a:r>
          </a:p>
        </p:txBody>
      </p:sp>
    </p:spTree>
    <p:extLst>
      <p:ext uri="{BB962C8B-B14F-4D97-AF65-F5344CB8AC3E}">
        <p14:creationId xmlns:p14="http://schemas.microsoft.com/office/powerpoint/2010/main" val="216681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5" y="430"/>
            <a:ext cx="8873951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219" y="1213205"/>
            <a:ext cx="8750440" cy="5110323"/>
          </a:xfrm>
          <a:prstGeom prst="rect">
            <a:avLst/>
          </a:prstGeom>
          <a:noFill/>
        </p:spPr>
        <p:txBody>
          <a:bodyPr wrap="square" lIns="85039" tIns="42520" rIns="85039" bIns="42520" rtlCol="0">
            <a:spAutoFit/>
          </a:bodyPr>
          <a:lstStyle/>
          <a:p>
            <a:r>
              <a:rPr lang="en-US" sz="6530" dirty="0">
                <a:latin typeface="KG Primary Penmanship" panose="02000506000000020003" pitchFamily="2" charset="0"/>
              </a:rPr>
              <a:t>from		</a:t>
            </a:r>
            <a:r>
              <a:rPr lang="en-US" sz="6530" dirty="0">
                <a:latin typeface="KG Primary Penmanship" panose="02000506000000020003" pitchFamily="2" charset="0"/>
              </a:rPr>
              <a:t>up	</a:t>
            </a:r>
            <a:r>
              <a:rPr lang="en-US" sz="6530" dirty="0">
                <a:latin typeface="KG Primary Penmanship" panose="02000506000000020003" pitchFamily="2" charset="0"/>
              </a:rPr>
              <a:t>	put	every</a:t>
            </a:r>
          </a:p>
          <a:p>
            <a:r>
              <a:rPr lang="en-US" sz="6530" dirty="0">
                <a:latin typeface="KG Primary Penmanship" panose="02000506000000020003" pitchFamily="2" charset="0"/>
              </a:rPr>
              <a:t>were</a:t>
            </a:r>
            <a:r>
              <a:rPr lang="en-US" sz="6530" dirty="0">
                <a:latin typeface="KG Primary Penmanship" panose="02000506000000020003" pitchFamily="2" charset="0"/>
              </a:rPr>
              <a:t>		don’t	</a:t>
            </a:r>
            <a:r>
              <a:rPr lang="en-US" sz="6530" dirty="0">
                <a:latin typeface="KG Primary Penmanship" panose="02000506000000020003" pitchFamily="2" charset="0"/>
              </a:rPr>
              <a:t>out</a:t>
            </a:r>
            <a:r>
              <a:rPr lang="en-US" sz="6530" dirty="0">
                <a:latin typeface="KG Primary Penmanship" panose="02000506000000020003" pitchFamily="2" charset="0"/>
              </a:rPr>
              <a:t>	pretty</a:t>
            </a:r>
          </a:p>
          <a:p>
            <a:r>
              <a:rPr lang="en-US" sz="6530" dirty="0">
                <a:latin typeface="KG Primary Penmanship" panose="02000506000000020003" pitchFamily="2" charset="0"/>
              </a:rPr>
              <a:t>any	 	how	got		</a:t>
            </a:r>
            <a:r>
              <a:rPr lang="en-US" sz="6530" dirty="0">
                <a:latin typeface="KG Primary Penmanship" panose="02000506000000020003" pitchFamily="2" charset="0"/>
              </a:rPr>
              <a:t>that</a:t>
            </a:r>
            <a:endParaRPr lang="en-US" sz="6530" dirty="0">
              <a:latin typeface="KG Primary Penmanship" panose="02000506000000020003" pitchFamily="2" charset="0"/>
            </a:endParaRPr>
          </a:p>
          <a:p>
            <a:r>
              <a:rPr lang="en-US" sz="6530" dirty="0">
                <a:latin typeface="KG Primary Penmanship" panose="02000506000000020003" pitchFamily="2" charset="0"/>
              </a:rPr>
              <a:t>about		know	take	green</a:t>
            </a:r>
          </a:p>
          <a:p>
            <a:r>
              <a:rPr lang="en-US" sz="6530" dirty="0">
                <a:latin typeface="KG Primary Penmanship" panose="02000506000000020003" pitchFamily="2" charset="0"/>
              </a:rPr>
              <a:t>around	right	four	</a:t>
            </a:r>
            <a:r>
              <a:rPr lang="en-US" sz="6530" dirty="0">
                <a:latin typeface="KG Primary Penmanship" panose="02000506000000020003" pitchFamily="2" charset="0"/>
              </a:rPr>
              <a:t>there</a:t>
            </a:r>
            <a:endParaRPr lang="en-US" sz="6530" dirty="0">
              <a:latin typeface="KG Primary Penmanship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4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7" y="431"/>
            <a:ext cx="8873951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759" y="903100"/>
            <a:ext cx="8750440" cy="4830759"/>
          </a:xfrm>
          <a:prstGeom prst="rect">
            <a:avLst/>
          </a:prstGeom>
          <a:noFill/>
        </p:spPr>
        <p:txBody>
          <a:bodyPr wrap="square" lIns="85039" tIns="42520" rIns="85039" bIns="42520" rtlCol="0">
            <a:spAutoFit/>
          </a:bodyPr>
          <a:lstStyle/>
          <a:p>
            <a:pPr defTabSz="370581">
              <a:lnSpc>
                <a:spcPts val="7440"/>
              </a:lnSpc>
            </a:pPr>
            <a:r>
              <a:rPr lang="en-US" sz="6794" dirty="0">
                <a:latin typeface="KG Primary Penmanship" panose="02000506000000020003" pitchFamily="2" charset="0"/>
              </a:rPr>
              <a:t>away		saw	  them 		sleep</a:t>
            </a:r>
          </a:p>
          <a:p>
            <a:pPr defTabSz="370581">
              <a:lnSpc>
                <a:spcPts val="7440"/>
              </a:lnSpc>
            </a:pPr>
            <a:r>
              <a:rPr lang="en-US" sz="6794" dirty="0">
                <a:latin typeface="KG Primary Penmanship" panose="02000506000000020003" pitchFamily="2" charset="0"/>
              </a:rPr>
              <a:t>old				call	  	let	 				brown</a:t>
            </a:r>
          </a:p>
          <a:p>
            <a:pPr defTabSz="370581">
              <a:lnSpc>
                <a:spcPts val="7440"/>
              </a:lnSpc>
            </a:pPr>
            <a:r>
              <a:rPr lang="en-US" sz="6794" dirty="0">
                <a:latin typeface="KG Primary Penmanship" panose="02000506000000020003" pitchFamily="2" charset="0"/>
              </a:rPr>
              <a:t>by					after	when	  	yellow</a:t>
            </a:r>
          </a:p>
          <a:p>
            <a:pPr defTabSz="370581">
              <a:lnSpc>
                <a:spcPts val="7440"/>
              </a:lnSpc>
            </a:pPr>
            <a:r>
              <a:rPr lang="en-US" sz="6794" dirty="0">
                <a:latin typeface="KG Primary Penmanship" panose="02000506000000020003" pitchFamily="2" charset="0"/>
              </a:rPr>
              <a:t>their			well	  	would	 	five</a:t>
            </a:r>
          </a:p>
          <a:p>
            <a:pPr defTabSz="370581">
              <a:lnSpc>
                <a:spcPts val="7440"/>
              </a:lnSpc>
            </a:pPr>
            <a:r>
              <a:rPr lang="en-US" sz="6794">
                <a:latin typeface="KG Primary Penmanship" panose="02000506000000020003" pitchFamily="2" charset="0"/>
              </a:rPr>
              <a:t>her </a:t>
            </a:r>
            <a:r>
              <a:rPr lang="en-US" sz="6794" dirty="0">
                <a:latin typeface="KG Primary Penmanship" panose="02000506000000020003" pitchFamily="2" charset="0"/>
              </a:rPr>
              <a:t>			think	 	going	  	six</a:t>
            </a:r>
          </a:p>
        </p:txBody>
      </p:sp>
    </p:spTree>
    <p:extLst>
      <p:ext uri="{BB962C8B-B14F-4D97-AF65-F5344CB8AC3E}">
        <p14:creationId xmlns:p14="http://schemas.microsoft.com/office/powerpoint/2010/main" val="250174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5" y="429"/>
            <a:ext cx="8873951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096" y="1290077"/>
            <a:ext cx="8750440" cy="4830759"/>
          </a:xfrm>
          <a:prstGeom prst="rect">
            <a:avLst/>
          </a:prstGeom>
          <a:noFill/>
        </p:spPr>
        <p:txBody>
          <a:bodyPr wrap="square" lIns="85039" tIns="42520" rIns="85039" bIns="42520" rtlCol="0">
            <a:spAutoFit/>
          </a:bodyPr>
          <a:lstStyle/>
          <a:p>
            <a:pPr>
              <a:lnSpc>
                <a:spcPts val="7440"/>
              </a:lnSpc>
            </a:pPr>
            <a:r>
              <a:rPr lang="en-US" sz="6971" dirty="0">
                <a:latin typeface="KG Primary Penmanship" panose="02000506000000020003" pitchFamily="2" charset="0"/>
              </a:rPr>
              <a:t>walk		again	 stop	 </a:t>
            </a:r>
            <a:r>
              <a:rPr lang="en-US" sz="6971" dirty="0" smtClean="0">
                <a:latin typeface="KG Primary Penmanship" panose="02000506000000020003" pitchFamily="2" charset="0"/>
              </a:rPr>
              <a:t> cold</a:t>
            </a:r>
            <a:endParaRPr lang="en-US" sz="6971" dirty="0">
              <a:latin typeface="KG Primary Penmanship" panose="02000506000000020003" pitchFamily="2" charset="0"/>
            </a:endParaRPr>
          </a:p>
          <a:p>
            <a:pPr>
              <a:lnSpc>
                <a:spcPts val="7440"/>
              </a:lnSpc>
            </a:pPr>
            <a:r>
              <a:rPr lang="en-US" sz="6971" dirty="0">
                <a:latin typeface="KG Primary Penmanship" panose="02000506000000020003" pitchFamily="2" charset="0"/>
              </a:rPr>
              <a:t>two		</a:t>
            </a:r>
            <a:r>
              <a:rPr lang="en-US" sz="6971" dirty="0">
                <a:latin typeface="KG Primary Penmanship" panose="02000506000000020003" pitchFamily="2" charset="0"/>
              </a:rPr>
              <a:t>be	</a:t>
            </a:r>
            <a:r>
              <a:rPr lang="en-US" sz="6971" dirty="0">
                <a:latin typeface="KG Primary Penmanship" panose="02000506000000020003" pitchFamily="2" charset="0"/>
              </a:rPr>
              <a:t>	 off	 </a:t>
            </a:r>
            <a:r>
              <a:rPr lang="en-US" sz="6971" dirty="0" smtClean="0">
                <a:latin typeface="KG Primary Penmanship" panose="02000506000000020003" pitchFamily="2" charset="0"/>
              </a:rPr>
              <a:t> today</a:t>
            </a:r>
            <a:endParaRPr lang="en-US" sz="6971" dirty="0">
              <a:latin typeface="KG Primary Penmanship" panose="02000506000000020003" pitchFamily="2" charset="0"/>
            </a:endParaRPr>
          </a:p>
          <a:p>
            <a:pPr>
              <a:lnSpc>
                <a:spcPts val="7440"/>
              </a:lnSpc>
            </a:pPr>
            <a:r>
              <a:rPr lang="en-US" sz="6971" dirty="0">
                <a:latin typeface="KG Primary Penmanship" panose="02000506000000020003" pitchFamily="2" charset="0"/>
              </a:rPr>
              <a:t>round		</a:t>
            </a:r>
            <a:r>
              <a:rPr lang="en-US" sz="6971" dirty="0">
                <a:latin typeface="KG Primary Penmanship" panose="02000506000000020003" pitchFamily="2" charset="0"/>
              </a:rPr>
              <a:t>down</a:t>
            </a:r>
            <a:r>
              <a:rPr lang="en-US" sz="6971" dirty="0">
                <a:latin typeface="KG Primary Penmanship" panose="02000506000000020003" pitchFamily="2" charset="0"/>
              </a:rPr>
              <a:t>	 never </a:t>
            </a:r>
            <a:r>
              <a:rPr lang="en-US" sz="6971" dirty="0">
                <a:latin typeface="KG Primary Penmanship" panose="02000506000000020003" pitchFamily="2" charset="0"/>
              </a:rPr>
              <a:t> </a:t>
            </a:r>
            <a:r>
              <a:rPr lang="en-US" sz="6971" dirty="0" smtClean="0">
                <a:latin typeface="KG Primary Penmanship" panose="02000506000000020003" pitchFamily="2" charset="0"/>
              </a:rPr>
              <a:t>fly</a:t>
            </a:r>
            <a:endParaRPr lang="en-US" sz="6971" dirty="0">
              <a:latin typeface="KG Primary Penmanship" panose="02000506000000020003" pitchFamily="2" charset="0"/>
            </a:endParaRPr>
          </a:p>
          <a:p>
            <a:pPr>
              <a:lnSpc>
                <a:spcPts val="7440"/>
              </a:lnSpc>
            </a:pPr>
            <a:r>
              <a:rPr lang="en-US" sz="6971" dirty="0">
                <a:latin typeface="KG Primary Penmanship" panose="02000506000000020003" pitchFamily="2" charset="0"/>
              </a:rPr>
              <a:t>before	been	 </a:t>
            </a:r>
            <a:r>
              <a:rPr lang="en-US" sz="6971" dirty="0" smtClean="0">
                <a:latin typeface="KG Primary Penmanship" panose="02000506000000020003" pitchFamily="2" charset="0"/>
              </a:rPr>
              <a:t>seven   eat</a:t>
            </a:r>
            <a:r>
              <a:rPr lang="en-US" sz="6971" dirty="0">
                <a:latin typeface="KG Primary Penmanship" panose="02000506000000020003" pitchFamily="2" charset="0"/>
              </a:rPr>
              <a:t> </a:t>
            </a:r>
            <a:r>
              <a:rPr lang="en-US" sz="6971" dirty="0" smtClean="0">
                <a:latin typeface="KG Primary Penmanship" panose="02000506000000020003" pitchFamily="2" charset="0"/>
              </a:rPr>
              <a:t>myself</a:t>
            </a:r>
            <a:r>
              <a:rPr lang="en-US" sz="6971" dirty="0">
                <a:latin typeface="KG Primary Penmanship" panose="02000506000000020003" pitchFamily="2" charset="0"/>
              </a:rPr>
              <a:t>	may	 eight	 </a:t>
            </a:r>
            <a:r>
              <a:rPr lang="en-US" sz="6971" dirty="0" smtClean="0">
                <a:latin typeface="KG Primary Penmanship" panose="02000506000000020003" pitchFamily="2" charset="0"/>
              </a:rPr>
              <a:t>  or</a:t>
            </a:r>
            <a:endParaRPr lang="en-US" sz="6971" dirty="0">
              <a:latin typeface="KG Primary Penmanship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0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5" y="429"/>
            <a:ext cx="8873951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096" y="1645852"/>
            <a:ext cx="8750440" cy="4974068"/>
          </a:xfrm>
          <a:prstGeom prst="rect">
            <a:avLst/>
          </a:prstGeom>
          <a:noFill/>
        </p:spPr>
        <p:txBody>
          <a:bodyPr wrap="square" lIns="85039" tIns="42520" rIns="85039" bIns="42520" rtlCol="0">
            <a:spAutoFit/>
          </a:bodyPr>
          <a:lstStyle/>
          <a:p>
            <a:r>
              <a:rPr lang="en-US" sz="6353" dirty="0">
                <a:latin typeface="KG Primary Penmanship" panose="02000506000000020003" pitchFamily="2" charset="0"/>
              </a:rPr>
              <a:t>tell		</a:t>
            </a:r>
            <a:r>
              <a:rPr lang="en-US" sz="6353" dirty="0">
                <a:latin typeface="KG Primary Penmanship" panose="02000506000000020003" pitchFamily="2" charset="0"/>
              </a:rPr>
              <a:t>	first</a:t>
            </a:r>
            <a:r>
              <a:rPr lang="en-US" sz="6353" dirty="0">
                <a:latin typeface="KG Primary Penmanship" panose="02000506000000020003" pitchFamily="2" charset="0"/>
              </a:rPr>
              <a:t>	  </a:t>
            </a:r>
            <a:r>
              <a:rPr lang="en-US" sz="6353" dirty="0">
                <a:latin typeface="KG Primary Penmanship" panose="02000506000000020003" pitchFamily="2" charset="0"/>
              </a:rPr>
              <a:t>black</a:t>
            </a:r>
            <a:r>
              <a:rPr lang="en-US" sz="6353" dirty="0">
                <a:latin typeface="KG Primary Penmanship" panose="02000506000000020003" pitchFamily="2" charset="0"/>
              </a:rPr>
              <a:t> </a:t>
            </a:r>
            <a:r>
              <a:rPr lang="en-US" sz="6353" dirty="0">
                <a:latin typeface="KG Primary Penmanship" panose="02000506000000020003" pitchFamily="2" charset="0"/>
              </a:rPr>
              <a:t>  goes</a:t>
            </a:r>
            <a:endParaRPr lang="en-US" sz="6353" dirty="0">
              <a:latin typeface="KG Primary Penmanship" panose="02000506000000020003" pitchFamily="2" charset="0"/>
            </a:endParaRPr>
          </a:p>
          <a:p>
            <a:r>
              <a:rPr lang="en-US" sz="6353" dirty="0">
                <a:latin typeface="KG Primary Penmanship" panose="02000506000000020003" pitchFamily="2" charset="0"/>
              </a:rPr>
              <a:t>much		try	  	  white  write</a:t>
            </a:r>
          </a:p>
          <a:p>
            <a:r>
              <a:rPr lang="en-US" sz="6353" dirty="0">
                <a:latin typeface="KG Primary Penmanship" panose="02000506000000020003" pitchFamily="2" charset="0"/>
              </a:rPr>
              <a:t>keep		new	  ten  	</a:t>
            </a:r>
            <a:r>
              <a:rPr lang="en-US" sz="6353">
                <a:latin typeface="KG Primary Penmanship" panose="02000506000000020003" pitchFamily="2" charset="0"/>
              </a:rPr>
              <a:t> </a:t>
            </a:r>
            <a:r>
              <a:rPr lang="en-US" sz="6353" smtClean="0">
                <a:latin typeface="KG Primary Penmanship" panose="02000506000000020003" pitchFamily="2" charset="0"/>
              </a:rPr>
              <a:t>always</a:t>
            </a:r>
            <a:endParaRPr lang="en-US" sz="6353" dirty="0">
              <a:latin typeface="KG Primary Penmanship" panose="02000506000000020003" pitchFamily="2" charset="0"/>
            </a:endParaRPr>
          </a:p>
          <a:p>
            <a:r>
              <a:rPr lang="en-US" sz="6353" dirty="0">
                <a:latin typeface="KG Primary Penmanship" panose="02000506000000020003" pitchFamily="2" charset="0"/>
              </a:rPr>
              <a:t>give		must	  </a:t>
            </a:r>
            <a:r>
              <a:rPr lang="en-US" sz="6353" dirty="0">
                <a:latin typeface="KG Primary Penmanship" panose="02000506000000020003" pitchFamily="2" charset="0"/>
              </a:rPr>
              <a:t>no	  drink</a:t>
            </a:r>
            <a:endParaRPr lang="en-US" sz="6353" dirty="0">
              <a:latin typeface="KG Primary Penmanship" panose="02000506000000020003" pitchFamily="2" charset="0"/>
            </a:endParaRPr>
          </a:p>
          <a:p>
            <a:r>
              <a:rPr lang="en-US" sz="6353" dirty="0">
                <a:latin typeface="KG Primary Penmanship" panose="02000506000000020003" pitchFamily="2" charset="0"/>
              </a:rPr>
              <a:t>work		start	  bring	  </a:t>
            </a:r>
            <a:r>
              <a:rPr lang="en-US" sz="6353" dirty="0">
                <a:latin typeface="KG Primary Penmanship" panose="02000506000000020003" pitchFamily="2" charset="0"/>
              </a:rPr>
              <a:t>once</a:t>
            </a:r>
            <a:endParaRPr lang="en-US" sz="6353" dirty="0">
              <a:latin typeface="KG Primary Penmanship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2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7" y="431"/>
            <a:ext cx="8873951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528" y="1393894"/>
            <a:ext cx="8750440" cy="4638399"/>
          </a:xfrm>
          <a:prstGeom prst="rect">
            <a:avLst/>
          </a:prstGeom>
          <a:noFill/>
        </p:spPr>
        <p:txBody>
          <a:bodyPr wrap="square" lIns="85039" tIns="42520" rIns="85039" bIns="42520" rtlCol="0">
            <a:spAutoFit/>
          </a:bodyPr>
          <a:lstStyle/>
          <a:p>
            <a:pPr>
              <a:lnSpc>
                <a:spcPts val="7146"/>
              </a:lnSpc>
            </a:pPr>
            <a:r>
              <a:rPr lang="en-US" sz="6443" dirty="0">
                <a:latin typeface="KG Primary Penmanship" panose="02000506000000020003" pitchFamily="2" charset="0"/>
              </a:rPr>
              <a:t>soon	has	  </a:t>
            </a:r>
            <a:r>
              <a:rPr lang="en-US" sz="6443" dirty="0" smtClean="0">
                <a:latin typeface="KG Primary Penmanship" panose="02000506000000020003" pitchFamily="2" charset="0"/>
              </a:rPr>
              <a:t>    our  </a:t>
            </a:r>
            <a:r>
              <a:rPr lang="en-US" sz="6443" dirty="0">
                <a:latin typeface="KG Primary Penmanship" panose="02000506000000020003" pitchFamily="2" charset="0"/>
              </a:rPr>
              <a:t>	   warm</a:t>
            </a:r>
          </a:p>
          <a:p>
            <a:pPr>
              <a:lnSpc>
                <a:spcPts val="7146"/>
              </a:lnSpc>
            </a:pPr>
            <a:r>
              <a:rPr lang="en-US" sz="6443" dirty="0">
                <a:latin typeface="KG Primary Penmanship" panose="02000506000000020003" pitchFamily="2" charset="0"/>
              </a:rPr>
              <a:t>made	find	  better </a:t>
            </a:r>
            <a:r>
              <a:rPr lang="en-US" sz="6443" dirty="0" smtClean="0">
                <a:latin typeface="KG Primary Penmanship" panose="02000506000000020003" pitchFamily="2" charset="0"/>
              </a:rPr>
              <a:t> ate</a:t>
            </a:r>
            <a:endParaRPr lang="en-US" sz="6443" dirty="0">
              <a:latin typeface="KG Primary Penmanship" panose="02000506000000020003" pitchFamily="2" charset="0"/>
            </a:endParaRPr>
          </a:p>
          <a:p>
            <a:pPr>
              <a:lnSpc>
                <a:spcPts val="7146"/>
              </a:lnSpc>
            </a:pPr>
            <a:r>
              <a:rPr lang="en-US" sz="6443" dirty="0">
                <a:latin typeface="KG Primary Penmanship" panose="02000506000000020003" pitchFamily="2" charset="0"/>
              </a:rPr>
              <a:t>run		only	  hold     full</a:t>
            </a:r>
          </a:p>
          <a:p>
            <a:pPr>
              <a:lnSpc>
                <a:spcPts val="7146"/>
              </a:lnSpc>
            </a:pPr>
            <a:r>
              <a:rPr lang="en-US" sz="6443" dirty="0">
                <a:latin typeface="KG Primary Penmanship" panose="02000506000000020003" pitchFamily="2" charset="0"/>
              </a:rPr>
              <a:t>gave	us	  	  buy      those</a:t>
            </a:r>
          </a:p>
          <a:p>
            <a:pPr>
              <a:lnSpc>
                <a:spcPts val="7146"/>
              </a:lnSpc>
            </a:pPr>
            <a:r>
              <a:rPr lang="en-US" sz="6443" dirty="0">
                <a:latin typeface="KG Primary Penmanship" panose="02000506000000020003" pitchFamily="2" charset="0"/>
              </a:rPr>
              <a:t>open	three	  funny   done</a:t>
            </a:r>
          </a:p>
        </p:txBody>
      </p:sp>
    </p:spTree>
    <p:extLst>
      <p:ext uri="{BB962C8B-B14F-4D97-AF65-F5344CB8AC3E}">
        <p14:creationId xmlns:p14="http://schemas.microsoft.com/office/powerpoint/2010/main" val="230216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11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martinez</dc:creator>
  <cp:lastModifiedBy>heidi martinez</cp:lastModifiedBy>
  <cp:revision>4</cp:revision>
  <dcterms:created xsi:type="dcterms:W3CDTF">2015-09-05T21:19:40Z</dcterms:created>
  <dcterms:modified xsi:type="dcterms:W3CDTF">2017-06-30T21:11:21Z</dcterms:modified>
</cp:coreProperties>
</file>