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3018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5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84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493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22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87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218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947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681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646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80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96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45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06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93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81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05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46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9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/>
        </p:nvSpPr>
        <p:spPr>
          <a:xfrm>
            <a:off x="1472350" y="5052890"/>
            <a:ext cx="6402000" cy="142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</a:t>
            </a:r>
            <a:r>
              <a:rPr lang="en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 </a:t>
            </a: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slideshow and practice reading these </a:t>
            </a:r>
            <a:r>
              <a:rPr lang="en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 frequency </a:t>
            </a: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words. Click on the </a:t>
            </a:r>
            <a:r>
              <a:rPr lang="en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little speaker </a:t>
            </a: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you do not know what it </a:t>
            </a:r>
            <a:r>
              <a:rPr lang="en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says</a:t>
            </a: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214" y="176271"/>
            <a:ext cx="7656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CK Sports Baseball" panose="00000400000000000000" pitchFamily="2" charset="0"/>
              </a:rPr>
              <a:t>BASEBALL WORDS</a:t>
            </a:r>
            <a:endParaRPr lang="en-US" sz="6600" dirty="0">
              <a:solidFill>
                <a:schemeClr val="bg1"/>
              </a:solidFill>
              <a:latin typeface="CK Sports Baseball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94" y="2350367"/>
            <a:ext cx="2347460" cy="243174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2993756" y="2788925"/>
            <a:ext cx="3385026" cy="1508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said</a:t>
            </a:r>
          </a:p>
        </p:txBody>
      </p:sp>
      <p:pic>
        <p:nvPicPr>
          <p:cNvPr id="2" name="sa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6269" y="442419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2941186" y="2743200"/>
            <a:ext cx="3490176" cy="16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</a:p>
        </p:txBody>
      </p:sp>
      <p:pic>
        <p:nvPicPr>
          <p:cNvPr id="2" name="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46825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3470850" y="2636525"/>
            <a:ext cx="2430844" cy="1828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</a:t>
            </a:r>
          </a:p>
        </p:txBody>
      </p:sp>
      <p:pic>
        <p:nvPicPr>
          <p:cNvPr id="2" name="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6232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3269437" y="2667000"/>
            <a:ext cx="3257471" cy="1828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</a:t>
            </a:r>
          </a:p>
        </p:txBody>
      </p:sp>
      <p:pic>
        <p:nvPicPr>
          <p:cNvPr id="2" name="li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63847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3529487" y="2834650"/>
            <a:ext cx="2435514" cy="18614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</a:p>
        </p:txBody>
      </p:sp>
      <p:pic>
        <p:nvPicPr>
          <p:cNvPr id="2" name="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5453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2976368" y="2895600"/>
            <a:ext cx="3596061" cy="13615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see</a:t>
            </a:r>
          </a:p>
        </p:txBody>
      </p:sp>
      <p:pic>
        <p:nvPicPr>
          <p:cNvPr id="2" name="s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3470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4065039" y="2648256"/>
            <a:ext cx="1440759" cy="1828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</a:p>
        </p:txBody>
      </p:sp>
      <p:pic>
        <p:nvPicPr>
          <p:cNvPr id="2" name="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1466" y="468418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2720823" y="2522225"/>
            <a:ext cx="4198148" cy="18135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</a:t>
            </a:r>
          </a:p>
        </p:txBody>
      </p:sp>
      <p:pic>
        <p:nvPicPr>
          <p:cNvPr id="2" name="ha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5097" y="441317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2799012" y="2758425"/>
            <a:ext cx="3774526" cy="1630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</a:p>
        </p:txBody>
      </p:sp>
      <p:pic>
        <p:nvPicPr>
          <p:cNvPr id="2" name="lit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1469" y="4585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133"/>
          <p:cNvSpPr/>
          <p:nvPr/>
        </p:nvSpPr>
        <p:spPr>
          <a:xfrm>
            <a:off x="2799012" y="2758425"/>
            <a:ext cx="3774526" cy="1630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</a:t>
            </a:r>
            <a:endParaRPr b="0" i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4585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/>
          <p:nvPr/>
        </p:nvSpPr>
        <p:spPr>
          <a:xfrm>
            <a:off x="3245512" y="2880375"/>
            <a:ext cx="2881519" cy="13615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</p:txBody>
      </p:sp>
      <p:pic>
        <p:nvPicPr>
          <p:cNvPr id="4" name="w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38012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133"/>
          <p:cNvSpPr/>
          <p:nvPr/>
        </p:nvSpPr>
        <p:spPr>
          <a:xfrm>
            <a:off x="2799012" y="2758425"/>
            <a:ext cx="3774526" cy="1630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</a:t>
            </a:r>
            <a:endParaRPr b="0" i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l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1469" y="4280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133"/>
          <p:cNvSpPr/>
          <p:nvPr/>
        </p:nvSpPr>
        <p:spPr>
          <a:xfrm>
            <a:off x="2799012" y="2758425"/>
            <a:ext cx="3774526" cy="1630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endParaRPr b="0" i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1469" y="4585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3223712" y="2636525"/>
            <a:ext cx="3108024" cy="1828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</a:p>
        </p:txBody>
      </p:sp>
      <p:pic>
        <p:nvPicPr>
          <p:cNvPr id="2" name="t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2924" y="477673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>
            <a:off x="4575362" y="2819400"/>
            <a:ext cx="221834" cy="17986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</p:txBody>
      </p:sp>
      <p:pic>
        <p:nvPicPr>
          <p:cNvPr id="2" name="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2396" y="48648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2906912" y="2727975"/>
            <a:ext cx="3558699" cy="18614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</p:txBody>
      </p:sp>
      <p:pic>
        <p:nvPicPr>
          <p:cNvPr id="2" name="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380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2720812" y="2915875"/>
            <a:ext cx="4056077" cy="13615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</a:t>
            </a:r>
          </a:p>
        </p:txBody>
      </p:sp>
      <p:pic>
        <p:nvPicPr>
          <p:cNvPr id="2" name="w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5292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3319062" y="2621275"/>
            <a:ext cx="2734407" cy="18589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</a:p>
        </p:txBody>
      </p:sp>
      <p:pic>
        <p:nvPicPr>
          <p:cNvPr id="2" name="f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46306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3776750" y="2743200"/>
            <a:ext cx="1819046" cy="17860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</a:p>
        </p:txBody>
      </p:sp>
      <p:pic>
        <p:nvPicPr>
          <p:cNvPr id="2" name="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6520" y="465522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369" y="665600"/>
            <a:ext cx="5257800" cy="53347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4128175" y="3017525"/>
            <a:ext cx="1116180" cy="13615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pic>
        <p:nvPicPr>
          <p:cNvPr id="2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1465" y="449029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</Words>
  <Application>Microsoft Office PowerPoint</Application>
  <PresentationFormat>On-screen Show (4:3)</PresentationFormat>
  <Paragraphs>22</Paragraphs>
  <Slides>21</Slides>
  <Notes>18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Aharoni</vt:lpstr>
      <vt:lpstr>Arial</vt:lpstr>
      <vt:lpstr>Calibri</vt:lpstr>
      <vt:lpstr>CK Sports Baseball</vt:lpstr>
      <vt:lpstr>dark-gradient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heidi martinez</cp:lastModifiedBy>
  <cp:revision>7</cp:revision>
  <dcterms:modified xsi:type="dcterms:W3CDTF">2015-07-10T19:52:40Z</dcterms:modified>
</cp:coreProperties>
</file>