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7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4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3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9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5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0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2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5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AB08E1-6CDA-4F8F-B9BB-95D605C99D78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D3CF7B-DDB2-4CA1-B693-EDA731F0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73" y="893364"/>
            <a:ext cx="4520600" cy="5127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35" y="1059872"/>
            <a:ext cx="6785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K Sports Basketball" panose="00000400000000000000" pitchFamily="2" charset="0"/>
              </a:rPr>
              <a:t>BASKETBALL</a:t>
            </a:r>
          </a:p>
          <a:p>
            <a:pPr algn="ctr"/>
            <a:r>
              <a:rPr lang="en-US" sz="7200" dirty="0" smtClean="0">
                <a:latin typeface="CK Sports Basketball" panose="00000400000000000000" pitchFamily="2" charset="0"/>
              </a:rPr>
              <a:t>WORDS</a:t>
            </a:r>
            <a:endParaRPr lang="en-US" sz="7200" dirty="0">
              <a:latin typeface="CK Sports Basketball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607" y="4426527"/>
            <a:ext cx="60365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Please play the slideshow and practice reading these high frequency words. </a:t>
            </a:r>
          </a:p>
          <a:p>
            <a:pPr algn="ctr"/>
            <a:r>
              <a:rPr lang="en" sz="24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Click on the little speaker if you do not know what it says</a:t>
            </a:r>
            <a:r>
              <a:rPr lang="en" dirty="0" smtClean="0">
                <a:ea typeface="Calibri"/>
                <a:cs typeface="Calibri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8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2909" y="2228670"/>
            <a:ext cx="5112327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ump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ju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9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bi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109" y="4489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615" y="2228670"/>
            <a:ext cx="536283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make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9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8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5891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r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109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o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109" y="4184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339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9" y="4215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get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g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4718" y="4489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0337" y="2228670"/>
            <a:ext cx="4633784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w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9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very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ve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2171" y="1843949"/>
            <a:ext cx="384463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endParaRPr lang="en-US" sz="20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9" y="4477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n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8" y="4204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1287" y="2088215"/>
            <a:ext cx="4998586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4042" y="4111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8" y="4204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y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5891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n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8" y="4324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7544" y="1854598"/>
            <a:ext cx="515389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9" y="3950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4" y="680044"/>
            <a:ext cx="5497911" cy="549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4857" y="2228670"/>
            <a:ext cx="4499263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did</a:t>
            </a:r>
            <a:endParaRPr lang="en-US" sz="15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d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688" y="4236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48</Words>
  <Application>Microsoft Office PowerPoint</Application>
  <PresentationFormat>Widescreen</PresentationFormat>
  <Paragraphs>24</Paragraphs>
  <Slides>21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CK Sports Basketball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martinez</dc:creator>
  <cp:lastModifiedBy>heidi martinez</cp:lastModifiedBy>
  <cp:revision>4</cp:revision>
  <dcterms:created xsi:type="dcterms:W3CDTF">2015-07-10T19:59:01Z</dcterms:created>
  <dcterms:modified xsi:type="dcterms:W3CDTF">2017-06-30T19:17:33Z</dcterms:modified>
</cp:coreProperties>
</file>