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D0F5-F947-4281-A784-9BE9EE95006A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83C-5D4C-4B71-A158-746B9B29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8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D0F5-F947-4281-A784-9BE9EE95006A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83C-5D4C-4B71-A158-746B9B29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D0F5-F947-4281-A784-9BE9EE95006A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83C-5D4C-4B71-A158-746B9B29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D0F5-F947-4281-A784-9BE9EE95006A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83C-5D4C-4B71-A158-746B9B29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1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D0F5-F947-4281-A784-9BE9EE95006A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83C-5D4C-4B71-A158-746B9B29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9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D0F5-F947-4281-A784-9BE9EE95006A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83C-5D4C-4B71-A158-746B9B29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3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D0F5-F947-4281-A784-9BE9EE95006A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83C-5D4C-4B71-A158-746B9B29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2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D0F5-F947-4281-A784-9BE9EE95006A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83C-5D4C-4B71-A158-746B9B29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4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D0F5-F947-4281-A784-9BE9EE95006A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83C-5D4C-4B71-A158-746B9B29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9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D0F5-F947-4281-A784-9BE9EE95006A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83C-5D4C-4B71-A158-746B9B29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6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D0F5-F947-4281-A784-9BE9EE95006A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783C-5D4C-4B71-A158-746B9B29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4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D0F5-F947-4281-A784-9BE9EE95006A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783C-5D4C-4B71-A158-746B9B29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0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471" y="-1111828"/>
            <a:ext cx="12843162" cy="8281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3110" y="2140672"/>
            <a:ext cx="9144000" cy="2387600"/>
          </a:xfrm>
        </p:spPr>
        <p:txBody>
          <a:bodyPr>
            <a:normAutofit/>
          </a:bodyPr>
          <a:lstStyle/>
          <a:p>
            <a:r>
              <a:rPr lang="en-US" sz="7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Lowercase</a:t>
            </a:r>
            <a:br>
              <a:rPr lang="en-US" sz="78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Letters</a:t>
            </a:r>
            <a:endParaRPr lang="en-US" sz="7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6218" y="5202238"/>
            <a:ext cx="6664036" cy="1655762"/>
          </a:xfrm>
        </p:spPr>
        <p:txBody>
          <a:bodyPr/>
          <a:lstStyle/>
          <a:p>
            <a:r>
              <a:rPr lang="en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Please play the slideshow and practice </a:t>
            </a:r>
            <a:r>
              <a:rPr lang="en" dirty="0" smtClean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saying the sounds of the letters. </a:t>
            </a:r>
          </a:p>
          <a:p>
            <a:r>
              <a:rPr lang="en" dirty="0" smtClean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Click </a:t>
            </a:r>
            <a:r>
              <a:rPr lang="en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on the little speaker if you do not know what it says.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4592"/>
            <a:ext cx="2714625" cy="2714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0254" y="1864592"/>
            <a:ext cx="27146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68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</a:p>
        </p:txBody>
      </p:sp>
      <p:pic>
        <p:nvPicPr>
          <p:cNvPr id="7" name="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8964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</a:p>
        </p:txBody>
      </p:sp>
      <p:pic>
        <p:nvPicPr>
          <p:cNvPr id="7" name="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8627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</p:txBody>
      </p:sp>
      <p:pic>
        <p:nvPicPr>
          <p:cNvPr id="7" name="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8964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</a:p>
        </p:txBody>
      </p:sp>
      <p:pic>
        <p:nvPicPr>
          <p:cNvPr id="7" name="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8964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</a:p>
        </p:txBody>
      </p:sp>
      <p:pic>
        <p:nvPicPr>
          <p:cNvPr id="7" name="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50973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z</a:t>
            </a:r>
          </a:p>
        </p:txBody>
      </p:sp>
      <p:pic>
        <p:nvPicPr>
          <p:cNvPr id="7" name="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1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40877" y="2223476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</a:p>
        </p:txBody>
      </p:sp>
      <p:pic>
        <p:nvPicPr>
          <p:cNvPr id="7" name="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9409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pic>
        <p:nvPicPr>
          <p:cNvPr id="7" name="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8181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pic>
        <p:nvPicPr>
          <p:cNvPr id="7" name="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8964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</a:p>
        </p:txBody>
      </p:sp>
      <p:pic>
        <p:nvPicPr>
          <p:cNvPr id="7" name="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8964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</a:p>
        </p:txBody>
      </p:sp>
      <p:pic>
        <p:nvPicPr>
          <p:cNvPr id="7" name="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</a:p>
        </p:txBody>
      </p:sp>
      <p:pic>
        <p:nvPicPr>
          <p:cNvPr id="7" name="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9409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2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pic>
        <p:nvPicPr>
          <p:cNvPr id="7" name="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9409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w</a:t>
            </a:r>
          </a:p>
        </p:txBody>
      </p:sp>
      <p:pic>
        <p:nvPicPr>
          <p:cNvPr id="7" name="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8627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1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30486" y="2369127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j</a:t>
            </a:r>
            <a:endParaRPr lang="en-US" sz="15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9409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40877" y="2223476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</a:p>
        </p:txBody>
      </p:sp>
      <p:pic>
        <p:nvPicPr>
          <p:cNvPr id="7" name="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9409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</a:p>
        </p:txBody>
      </p:sp>
      <p:pic>
        <p:nvPicPr>
          <p:cNvPr id="7" name="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02928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k</a:t>
            </a:r>
          </a:p>
        </p:txBody>
      </p:sp>
      <p:pic>
        <p:nvPicPr>
          <p:cNvPr id="7" name="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8181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2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30486" y="2223476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q</a:t>
            </a:r>
          </a:p>
        </p:txBody>
      </p:sp>
      <p:pic>
        <p:nvPicPr>
          <p:cNvPr id="7" name="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2146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1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pic>
        <p:nvPicPr>
          <p:cNvPr id="7" name="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30191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1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</p:txBody>
      </p:sp>
      <p:pic>
        <p:nvPicPr>
          <p:cNvPr id="7" name="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9409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9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pic>
        <p:nvPicPr>
          <p:cNvPr id="7" name="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1700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pic>
        <p:nvPicPr>
          <p:cNvPr id="7" name="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8181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pic>
        <p:nvPicPr>
          <p:cNvPr id="7" name="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48602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223476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</a:p>
        </p:txBody>
      </p:sp>
      <p:pic>
        <p:nvPicPr>
          <p:cNvPr id="7" name="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8964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9" y="0"/>
            <a:ext cx="6941126" cy="67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9455" y="135082"/>
            <a:ext cx="6577444" cy="657744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4864" y="716973"/>
            <a:ext cx="5257800" cy="5424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0095" y="2493818"/>
            <a:ext cx="2545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</p:txBody>
      </p:sp>
      <p:pic>
        <p:nvPicPr>
          <p:cNvPr id="7" name="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8964" y="50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9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54</Words>
  <Application>Microsoft Office PowerPoint</Application>
  <PresentationFormat>Widescreen</PresentationFormat>
  <Paragraphs>29</Paragraphs>
  <Slides>27</Slides>
  <Notes>0</Notes>
  <HiddenSlides>0</HiddenSlides>
  <MMClips>26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Aharoni</vt:lpstr>
      <vt:lpstr>Arial</vt:lpstr>
      <vt:lpstr>Arial Black</vt:lpstr>
      <vt:lpstr>Calibri</vt:lpstr>
      <vt:lpstr>Calibri Light</vt:lpstr>
      <vt:lpstr>Office Theme</vt:lpstr>
      <vt:lpstr>Lowercase Letters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martinez</dc:creator>
  <cp:lastModifiedBy>heidi martinez</cp:lastModifiedBy>
  <cp:revision>7</cp:revision>
  <dcterms:created xsi:type="dcterms:W3CDTF">2015-07-14T17:28:04Z</dcterms:created>
  <dcterms:modified xsi:type="dcterms:W3CDTF">2015-07-15T20:58:08Z</dcterms:modified>
</cp:coreProperties>
</file>