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5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F0FE-80D5-40F1-995B-D7EEB1D9E137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5A7E-7238-45DD-877E-00FEDBDC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75409" y="187037"/>
            <a:ext cx="8766464" cy="36160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  <a:t>Number </a:t>
            </a:r>
            <a:b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  <a:t>Recognition </a:t>
            </a:r>
            <a:b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  <a:t>Slideshow</a:t>
            </a:r>
            <a:endParaRPr lang="en-US" dirty="0"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52945" y="4353790"/>
            <a:ext cx="9144000" cy="136193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bcTeacher" panose="00000400000000000000" pitchFamily="2" charset="0"/>
              </a:rPr>
              <a:t>Numbers 1-30 out of order</a:t>
            </a:r>
            <a:endParaRPr lang="en-US" dirty="0"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72736"/>
            <a:ext cx="11450780" cy="660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485900"/>
            <a:ext cx="3865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10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7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8184"/>
            <a:ext cx="9809017" cy="659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0209" y="3054928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7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97170"/>
            <a:ext cx="11326090" cy="655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72" y="140277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9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3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8687" y="10225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18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1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727" y="16002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521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2737"/>
            <a:ext cx="10058400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918" y="2597727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12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1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72736"/>
            <a:ext cx="11450780" cy="660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485900"/>
            <a:ext cx="3865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16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9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8184"/>
            <a:ext cx="9809017" cy="659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0664" y="299258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14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8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97170"/>
            <a:ext cx="11326090" cy="655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3490" y="1330036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17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6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8687" y="10225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15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6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9891" y="1589809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2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0018" y="1600200"/>
            <a:ext cx="44680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23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2737"/>
            <a:ext cx="10058400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2597727"/>
            <a:ext cx="48317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20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6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72736"/>
            <a:ext cx="11450780" cy="660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485900"/>
            <a:ext cx="3865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19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3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8184"/>
            <a:ext cx="9809017" cy="659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0664" y="299258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13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2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97170"/>
            <a:ext cx="11326090" cy="655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299" y="1330036"/>
            <a:ext cx="45200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26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7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217" y="1012163"/>
            <a:ext cx="43537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22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5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0018" y="1600200"/>
            <a:ext cx="44680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25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5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2737"/>
            <a:ext cx="10058400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2597727"/>
            <a:ext cx="48317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3</a:t>
            </a:r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0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9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72736"/>
            <a:ext cx="11450780" cy="660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485900"/>
            <a:ext cx="3865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21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12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8184"/>
            <a:ext cx="9809017" cy="659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2992583"/>
            <a:ext cx="43018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24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8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2737"/>
            <a:ext cx="10058400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6464" y="266007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4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9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97170"/>
            <a:ext cx="11326090" cy="655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299" y="1330036"/>
            <a:ext cx="45200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27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4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217" y="1012163"/>
            <a:ext cx="43537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29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0018" y="1600200"/>
            <a:ext cx="44680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28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72736"/>
            <a:ext cx="11450780" cy="660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4419" y="14859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3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0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58184"/>
            <a:ext cx="9809017" cy="659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0209" y="3054928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5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0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97170"/>
            <a:ext cx="11326090" cy="655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72" y="140277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0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5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814463" cy="675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7841" y="1022554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2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24691"/>
            <a:ext cx="11570386" cy="6608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727" y="1600200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11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0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72737"/>
            <a:ext cx="10058400" cy="6670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6464" y="2660073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cTeacher" panose="00000400000000000000" pitchFamily="2" charset="0"/>
              </a:rPr>
              <a:t>8</a:t>
            </a:r>
            <a:endParaRPr lang="en-US" sz="30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cTeach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5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Widescreen</PresentationFormat>
  <Paragraphs>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AbcTeacher</vt:lpstr>
      <vt:lpstr>Arial</vt:lpstr>
      <vt:lpstr>Calibri</vt:lpstr>
      <vt:lpstr>Calibri Light</vt:lpstr>
      <vt:lpstr>Office Theme</vt:lpstr>
      <vt:lpstr>Number  Recognition  Slideshow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 Recognition  Slideshow</dc:title>
  <dc:creator>heidi martinez</dc:creator>
  <cp:lastModifiedBy>heidi martinez</cp:lastModifiedBy>
  <cp:revision>3</cp:revision>
  <dcterms:created xsi:type="dcterms:W3CDTF">2015-09-05T21:46:21Z</dcterms:created>
  <dcterms:modified xsi:type="dcterms:W3CDTF">2015-09-05T22:02:21Z</dcterms:modified>
</cp:coreProperties>
</file>