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8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2D43-72BA-45E3-A285-87147909870F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EF08-7F63-455E-A67B-063613DF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5496" y="5564969"/>
            <a:ext cx="7547264" cy="1293031"/>
          </a:xfrm>
          <a:ln>
            <a:noFill/>
          </a:ln>
        </p:spPr>
        <p:txBody>
          <a:bodyPr>
            <a:noAutofit/>
          </a:bodyPr>
          <a:lstStyle/>
          <a:p>
            <a:r>
              <a:rPr lang="en" dirty="0">
                <a:ea typeface="Calibri"/>
                <a:cs typeface="Calibri"/>
                <a:sym typeface="Calibri"/>
              </a:rPr>
              <a:t>Please play the slideshow and practice reading these high frequency words. </a:t>
            </a:r>
            <a:endParaRPr lang="en" dirty="0" smtClean="0">
              <a:ea typeface="Calibri"/>
              <a:cs typeface="Calibri"/>
              <a:sym typeface="Calibri"/>
            </a:endParaRPr>
          </a:p>
          <a:p>
            <a:r>
              <a:rPr lang="en" dirty="0" smtClean="0">
                <a:ea typeface="Calibri"/>
                <a:cs typeface="Calibri"/>
                <a:sym typeface="Calibri"/>
              </a:rPr>
              <a:t>Click </a:t>
            </a:r>
            <a:r>
              <a:rPr lang="en" dirty="0">
                <a:ea typeface="Calibri"/>
                <a:cs typeface="Calibri"/>
                <a:sym typeface="Calibri"/>
              </a:rPr>
              <a:t>on the little speaker if you do not know what it says</a:t>
            </a:r>
            <a:r>
              <a:rPr lang="en" dirty="0" smtClean="0">
                <a:ea typeface="Calibri"/>
                <a:cs typeface="Calibri"/>
                <a:sym typeface="Calibri"/>
              </a:rPr>
              <a:t>.</a:t>
            </a:r>
            <a:endParaRPr lang="en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128" y="993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latin typeface="CK Sports Soccer" panose="00000400000000000000" pitchFamily="2" charset="0"/>
              </a:rPr>
              <a:t>SOCCER BALL</a:t>
            </a:r>
            <a:br>
              <a:rPr lang="en-US" sz="9600" dirty="0" smtClean="0">
                <a:latin typeface="CK Sports Soccer" panose="00000400000000000000" pitchFamily="2" charset="0"/>
              </a:rPr>
            </a:br>
            <a:r>
              <a:rPr lang="en-US" sz="9600" dirty="0" smtClean="0">
                <a:latin typeface="CK Sports Soccer" panose="00000400000000000000" pitchFamily="2" charset="0"/>
              </a:rPr>
              <a:t>WORDS</a:t>
            </a:r>
            <a:endParaRPr lang="en-US" sz="9600" dirty="0">
              <a:latin typeface="CK Sports Soccer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65" y="2364386"/>
            <a:ext cx="2721725" cy="30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2297" y="1720426"/>
            <a:ext cx="555312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wi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2764" y="4959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7375" y="1720426"/>
            <a:ext cx="568296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here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h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058" y="4959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1421" y="1564562"/>
            <a:ext cx="563487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ey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059" y="4350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4521" y="1789763"/>
            <a:ext cx="616867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does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do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7455" y="4350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3030" y="2115281"/>
            <a:ext cx="605165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where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wh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2373" y="5077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1858" y="1730817"/>
            <a:ext cx="43140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s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3936" y="4965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7338" y="1647690"/>
            <a:ext cx="56204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help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hel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2762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9781" y="1720426"/>
            <a:ext cx="567815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want</a:t>
            </a:r>
            <a:endParaRPr lang="en-US" sz="18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w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3155" y="4184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3937" y="1549146"/>
            <a:ext cx="550984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who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w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2372" y="4258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5241" y="1997838"/>
            <a:ext cx="582723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endParaRPr lang="en-US" sz="18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w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4328" y="4944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4671" y="1720426"/>
            <a:ext cx="6008375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come</a:t>
            </a:r>
            <a:endParaRPr lang="en-US" sz="17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co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058" y="4124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3395" y="1720426"/>
            <a:ext cx="443583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has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h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059" y="4890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7309" y="1720426"/>
            <a:ext cx="5808000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good</a:t>
            </a:r>
            <a:endParaRPr lang="en-US" sz="17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go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059" y="4028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1320" y="1843949"/>
            <a:ext cx="563327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look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l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3156" y="5068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4401" y="1710035"/>
            <a:ext cx="446789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too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t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059" y="4423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8939" y="1720426"/>
            <a:ext cx="315984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4718" y="4890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8195" y="1720426"/>
            <a:ext cx="43813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th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7577" y="4890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9032" y="1626908"/>
            <a:ext cx="276870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3385" y="4339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8645" y="1720426"/>
            <a:ext cx="39004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2764" y="4959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8" y="-1"/>
            <a:ext cx="6647482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2960" y="1720426"/>
            <a:ext cx="399179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endParaRPr lang="en-US" sz="20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059" y="4890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48</Words>
  <Application>Microsoft Office PowerPoint</Application>
  <PresentationFormat>Widescreen</PresentationFormat>
  <Paragraphs>23</Paragraphs>
  <Slides>21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CK Sports Soccer</vt:lpstr>
      <vt:lpstr>Office Theme</vt:lpstr>
      <vt:lpstr>SOCCER BALL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martinez</dc:creator>
  <cp:lastModifiedBy>heidi martinez</cp:lastModifiedBy>
  <cp:revision>13</cp:revision>
  <dcterms:created xsi:type="dcterms:W3CDTF">2015-07-07T20:43:34Z</dcterms:created>
  <dcterms:modified xsi:type="dcterms:W3CDTF">2017-06-30T19:29:29Z</dcterms:modified>
</cp:coreProperties>
</file>