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3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2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2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A1ED-ED16-4EA5-8F96-4103B6E4B64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48D6-8F13-4664-8BD9-B6088E2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8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71" y="-1111828"/>
            <a:ext cx="12843162" cy="8281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110" y="2140672"/>
            <a:ext cx="9144000" cy="2387600"/>
          </a:xfrm>
        </p:spPr>
        <p:txBody>
          <a:bodyPr>
            <a:normAutofit/>
          </a:bodyPr>
          <a:lstStyle/>
          <a:p>
            <a:r>
              <a:rPr lang="en-US" sz="7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Uppercase</a:t>
            </a:r>
            <a:br>
              <a:rPr lang="en-US" sz="7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Letters</a:t>
            </a:r>
            <a:endParaRPr lang="en-US" sz="7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218" y="5202238"/>
            <a:ext cx="6664036" cy="1655762"/>
          </a:xfrm>
        </p:spPr>
        <p:txBody>
          <a:bodyPr/>
          <a:lstStyle/>
          <a:p>
            <a:r>
              <a:rPr lang="en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Please play the slideshow and practice </a:t>
            </a:r>
            <a:r>
              <a:rPr lang="en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saying the sounds of the letters. </a:t>
            </a:r>
          </a:p>
          <a:p>
            <a:r>
              <a:rPr lang="en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Click </a:t>
            </a:r>
            <a:r>
              <a:rPr lang="en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on the little speaker if you do not know what it says.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592"/>
            <a:ext cx="2714625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0254" y="1864592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4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</a:p>
        </p:txBody>
      </p:sp>
      <p:pic>
        <p:nvPicPr>
          <p:cNvPr id="2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</a:p>
        </p:txBody>
      </p:sp>
      <p:pic>
        <p:nvPicPr>
          <p:cNvPr id="2" name="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8627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pic>
        <p:nvPicPr>
          <p:cNvPr id="2" name="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</a:p>
        </p:txBody>
      </p:sp>
      <p:pic>
        <p:nvPicPr>
          <p:cNvPr id="2" name="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</a:p>
        </p:txBody>
      </p:sp>
      <p:pic>
        <p:nvPicPr>
          <p:cNvPr id="2" name="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0973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Z</a:t>
            </a:r>
          </a:p>
        </p:txBody>
      </p:sp>
      <p:pic>
        <p:nvPicPr>
          <p:cNvPr id="2" name="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pic>
        <p:nvPicPr>
          <p:cNvPr id="2" name="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pic>
        <p:nvPicPr>
          <p:cNvPr id="2" name="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8181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pic>
        <p:nvPicPr>
          <p:cNvPr id="2" name="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</a:p>
        </p:txBody>
      </p:sp>
      <p:pic>
        <p:nvPicPr>
          <p:cNvPr id="2" name="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endParaRPr lang="en-US" sz="15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pic>
        <p:nvPicPr>
          <p:cNvPr id="2" name="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pic>
        <p:nvPicPr>
          <p:cNvPr id="2" name="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</a:p>
        </p:txBody>
      </p:sp>
      <p:pic>
        <p:nvPicPr>
          <p:cNvPr id="2" name="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8627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</a:p>
        </p:txBody>
      </p:sp>
      <p:pic>
        <p:nvPicPr>
          <p:cNvPr id="2" name="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</a:p>
        </p:txBody>
      </p:sp>
      <p:pic>
        <p:nvPicPr>
          <p:cNvPr id="2" name="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</a:p>
        </p:txBody>
      </p:sp>
      <p:pic>
        <p:nvPicPr>
          <p:cNvPr id="2" name="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2928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</a:p>
        </p:txBody>
      </p:sp>
      <p:pic>
        <p:nvPicPr>
          <p:cNvPr id="2" name="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8181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Q</a:t>
            </a:r>
          </a:p>
        </p:txBody>
      </p:sp>
      <p:pic>
        <p:nvPicPr>
          <p:cNvPr id="2" name="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2146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pic>
        <p:nvPicPr>
          <p:cNvPr id="2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0191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</p:txBody>
      </p:sp>
      <p:pic>
        <p:nvPicPr>
          <p:cNvPr id="2" name="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13614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pic>
        <p:nvPicPr>
          <p:cNvPr id="2" name="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1700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pic>
        <p:nvPicPr>
          <p:cNvPr id="2" name="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8181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pic>
        <p:nvPicPr>
          <p:cNvPr id="2" name="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8602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</a:p>
        </p:txBody>
      </p:sp>
      <p:pic>
        <p:nvPicPr>
          <p:cNvPr id="2" name="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</p:txBody>
      </p:sp>
      <p:pic>
        <p:nvPicPr>
          <p:cNvPr id="2" name="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54</Words>
  <Application>Microsoft Office PowerPoint</Application>
  <PresentationFormat>Widescreen</PresentationFormat>
  <Paragraphs>29</Paragraphs>
  <Slides>27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Office Theme</vt:lpstr>
      <vt:lpstr>Uppercase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Uppercase Letters</dc:title>
  <dc:creator>heidi martinez</dc:creator>
  <cp:lastModifiedBy>heidi martinez</cp:lastModifiedBy>
  <cp:revision>5</cp:revision>
  <dcterms:created xsi:type="dcterms:W3CDTF">2015-07-14T18:02:42Z</dcterms:created>
  <dcterms:modified xsi:type="dcterms:W3CDTF">2015-07-15T20:58:11Z</dcterms:modified>
</cp:coreProperties>
</file>